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2"/>
    <p:restoredTop sz="94694"/>
  </p:normalViewPr>
  <p:slideViewPr>
    <p:cSldViewPr>
      <p:cViewPr>
        <p:scale>
          <a:sx n="123" d="100"/>
          <a:sy n="123" d="100"/>
        </p:scale>
        <p:origin x="15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8CB4F5-985F-D047-AE40-C35C6F554A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253691"/>
            <a:ext cx="2590800" cy="389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323EE-4FA8-B44E-A717-1B8B33E757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685800"/>
            <a:ext cx="2209800" cy="383032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872EA5D-F7BD-014E-8644-739A8C7D9F7D}"/>
              </a:ext>
            </a:extLst>
          </p:cNvPr>
          <p:cNvSpPr txBox="1">
            <a:spLocks/>
          </p:cNvSpPr>
          <p:nvPr userDrawn="1"/>
        </p:nvSpPr>
        <p:spPr>
          <a:xfrm>
            <a:off x="4191000" y="6337300"/>
            <a:ext cx="4648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mastergardener.ifas.ufl.edu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C27323-2A81-C340-99F5-40C856F14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971800"/>
            <a:ext cx="5638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73671D4-80B1-6E4D-A7E0-A461C5048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5638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2672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8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2672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3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971800"/>
            <a:ext cx="55626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24200" y="4648200"/>
            <a:ext cx="5562600" cy="1295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2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E1217-72BD-AF4C-9B6C-4F8854A6BD0A}" vid="{E7A92FA2-406F-2942-8AA4-D41D2C4BFB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MG_MasterGardenerPPT_Template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>Wendy Wilber</Manager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Master Gardener Volunteer Presentation</dc:title>
  <dc:subject>PowerPoint Template for Florida Master Gardener Volunteer Program</dc:subject>
  <dc:creator>IFAS Communications</dc:creator>
  <cp:lastModifiedBy>Sykes,Jennifer A</cp:lastModifiedBy>
  <cp:revision>1</cp:revision>
  <dcterms:created xsi:type="dcterms:W3CDTF">2019-08-27T19:40:03Z</dcterms:created>
  <dcterms:modified xsi:type="dcterms:W3CDTF">2019-08-27T19:42:43Z</dcterms:modified>
</cp:coreProperties>
</file>